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6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7315200"/>
  <p:notesSz cx="6858000" cy="9144000"/>
  <p:embeddedFontLst>
    <p:embeddedFont>
      <p:font typeface="Lobster" panose="00000500000000000000" pitchFamily="2" charset="0"/>
      <p:regular r:id="rId42"/>
    </p:embeddedFont>
    <p:embeddedFont>
      <p:font typeface="Merriweather" panose="000005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884" y="102"/>
      </p:cViewPr>
      <p:guideLst>
        <p:guide orient="horz" pos="230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b3a8470f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b3a8470f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b223b6956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4b223b6956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4b223b6956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4b223b6956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b223b6956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4b223b6956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b223b6956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4b223b6956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4b223b6956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4b223b6956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b223b695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4b223b6956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4b223b6956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4b223b6956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4b3a8470f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4b3a8470f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b3a8470f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b3a8470f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b223b6956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4b223b6956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b223b695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b223b6956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4d8affa75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4d8affa75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e31c84e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4e31c84e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d8affa75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4d8affa75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4d8affa75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4d8affa75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4d8affa75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4d8affa75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4b223b6956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4b223b6956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4b223b6956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4b223b6956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4b223b6956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4b223b6956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4b223b6956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4b223b6956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b9302693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b9302693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4b223b695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4b223b695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4d8affa75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4d8affa75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d90b7ed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4d90b7ed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4d90b7ed3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4d90b7ed3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4d8affa75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4d8affa75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4b223b6956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4b223b6956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4b930269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685800"/>
            <a:ext cx="42862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4b930269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4b3a8470f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4b3a8470f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d8affa7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4d8affa7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4b223b695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4b223b695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b223b695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b223b6956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b223b6956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b223b6956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4b223b6956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4b223b6956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4b223b6956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4b223b6956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4b223b6956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4b223b6956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4b223b6956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6186" y="685800"/>
            <a:ext cx="42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4b223b6956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1058951"/>
            <a:ext cx="8520600" cy="29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4030756"/>
            <a:ext cx="8520600" cy="11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573156"/>
            <a:ext cx="8520600" cy="27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483164"/>
            <a:ext cx="8520600" cy="18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3058987"/>
            <a:ext cx="8520600" cy="11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632924"/>
            <a:ext cx="85206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639076"/>
            <a:ext cx="85206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632924"/>
            <a:ext cx="85206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639076"/>
            <a:ext cx="39999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639076"/>
            <a:ext cx="39999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632924"/>
            <a:ext cx="85206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90187"/>
            <a:ext cx="2808000" cy="107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976320"/>
            <a:ext cx="2808000" cy="45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40213"/>
            <a:ext cx="6367800" cy="58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78"/>
            <a:ext cx="4572000" cy="731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753849"/>
            <a:ext cx="4045200" cy="21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986596"/>
            <a:ext cx="40452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1029796"/>
            <a:ext cx="3837000" cy="52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6016818"/>
            <a:ext cx="5998800" cy="8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632924"/>
            <a:ext cx="8520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39076"/>
            <a:ext cx="8520600" cy="4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632131"/>
            <a:ext cx="5487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11700" y="1639076"/>
            <a:ext cx="85206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1687"/>
            <a:ext cx="9144001" cy="647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9150" y="0"/>
            <a:ext cx="5565703" cy="731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/>
          <p:nvPr/>
        </p:nvSpPr>
        <p:spPr>
          <a:xfrm>
            <a:off x="3058150" y="1046475"/>
            <a:ext cx="294600" cy="396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3"/>
          <p:cNvPicPr preferRelativeResize="0"/>
          <p:nvPr/>
        </p:nvPicPr>
        <p:blipFill rotWithShape="1">
          <a:blip r:embed="rId3">
            <a:alphaModFix/>
          </a:blip>
          <a:srcRect l="15358" t="6439" r="17978" b="14553"/>
          <a:stretch/>
        </p:blipFill>
        <p:spPr>
          <a:xfrm>
            <a:off x="567600" y="0"/>
            <a:ext cx="8008790" cy="731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000"/>
            <a:ext cx="9144000" cy="7219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9134"/>
            <a:ext cx="9144001" cy="58569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6"/>
          <p:cNvPicPr preferRelativeResize="0"/>
          <p:nvPr/>
        </p:nvPicPr>
        <p:blipFill rotWithShape="1">
          <a:blip r:embed="rId3">
            <a:alphaModFix/>
          </a:blip>
          <a:srcRect t="3394" r="1768" b="1521"/>
          <a:stretch/>
        </p:blipFill>
        <p:spPr>
          <a:xfrm>
            <a:off x="0" y="220475"/>
            <a:ext cx="9144000" cy="687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025"/>
            <a:ext cx="9144001" cy="7233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/>
          <p:nvPr/>
        </p:nvSpPr>
        <p:spPr>
          <a:xfrm>
            <a:off x="134925" y="314400"/>
            <a:ext cx="8878834" cy="11612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  <a:t>In Memoriam - Harry Brown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  <a:t>December 16, 1946 - May 21, 2023</a:t>
            </a:r>
          </a:p>
        </p:txBody>
      </p:sp>
      <p:pic>
        <p:nvPicPr>
          <p:cNvPr id="135" name="Google Shape;1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4325" y="1422950"/>
            <a:ext cx="2519675" cy="296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 rotWithShape="1">
          <a:blip r:embed="rId4">
            <a:alphaModFix/>
          </a:blip>
          <a:srcRect l="13398" t="19411" r="51800" b="29999"/>
          <a:stretch/>
        </p:blipFill>
        <p:spPr>
          <a:xfrm>
            <a:off x="5961900" y="4462300"/>
            <a:ext cx="3182100" cy="285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8"/>
          <p:cNvPicPr preferRelativeResize="0"/>
          <p:nvPr/>
        </p:nvPicPr>
        <p:blipFill rotWithShape="1">
          <a:blip r:embed="rId5">
            <a:alphaModFix/>
          </a:blip>
          <a:srcRect l="8003" t="18251" b="34671"/>
          <a:stretch/>
        </p:blipFill>
        <p:spPr>
          <a:xfrm>
            <a:off x="134925" y="3871425"/>
            <a:ext cx="5047500" cy="344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 rotWithShape="1">
          <a:blip r:embed="rId6">
            <a:alphaModFix/>
          </a:blip>
          <a:srcRect t="4676" b="17641"/>
          <a:stretch/>
        </p:blipFill>
        <p:spPr>
          <a:xfrm>
            <a:off x="1682525" y="1475675"/>
            <a:ext cx="3084175" cy="23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 rotWithShape="1">
          <a:blip r:embed="rId3">
            <a:alphaModFix/>
          </a:blip>
          <a:srcRect r="46800"/>
          <a:stretch/>
        </p:blipFill>
        <p:spPr>
          <a:xfrm>
            <a:off x="354750" y="1888113"/>
            <a:ext cx="4864599" cy="513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9"/>
          <p:cNvPicPr preferRelativeResize="0"/>
          <p:nvPr/>
        </p:nvPicPr>
        <p:blipFill rotWithShape="1">
          <a:blip r:embed="rId4">
            <a:alphaModFix/>
          </a:blip>
          <a:srcRect t="34380" b="13848"/>
          <a:stretch/>
        </p:blipFill>
        <p:spPr>
          <a:xfrm>
            <a:off x="5696575" y="2857438"/>
            <a:ext cx="2857500" cy="32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9"/>
          <p:cNvSpPr/>
          <p:nvPr/>
        </p:nvSpPr>
        <p:spPr>
          <a:xfrm>
            <a:off x="285275" y="203099"/>
            <a:ext cx="8573449" cy="15476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  <a:t>In Memoriam - Sue Tisiker 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  <a:t>January 29, 1943 - January 13, 2022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0"/>
          <p:cNvPicPr preferRelativeResize="0"/>
          <p:nvPr/>
        </p:nvPicPr>
        <p:blipFill rotWithShape="1">
          <a:blip r:embed="rId3">
            <a:alphaModFix/>
          </a:blip>
          <a:srcRect b="23529"/>
          <a:stretch/>
        </p:blipFill>
        <p:spPr>
          <a:xfrm>
            <a:off x="2260875" y="1724462"/>
            <a:ext cx="4914900" cy="5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0"/>
          <p:cNvSpPr/>
          <p:nvPr/>
        </p:nvSpPr>
        <p:spPr>
          <a:xfrm>
            <a:off x="846250" y="203475"/>
            <a:ext cx="7451488" cy="16224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  <a:t>In Memoriam - Ron Dancer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  <a:t>May 31, 1949 - July 23, 2022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26624E-D478-8DBB-60BE-03E248DBBF38}"/>
              </a:ext>
            </a:extLst>
          </p:cNvPr>
          <p:cNvSpPr txBox="1"/>
          <p:nvPr/>
        </p:nvSpPr>
        <p:spPr>
          <a:xfrm>
            <a:off x="127262" y="219157"/>
            <a:ext cx="88894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  <a:t>In Memoriam - Eunice </a:t>
            </a:r>
            <a:r>
              <a:rPr lang="en-US" sz="4000" b="0" i="0" dirty="0" err="1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  <a:t>Dwumfour</a:t>
            </a:r>
            <a:br>
              <a:rPr lang="en-US" sz="40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</a:br>
            <a:r>
              <a:rPr lang="en-US" sz="40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Caveat"/>
              </a:rPr>
              <a:t>April 4, 1992 - February 3, 2023</a:t>
            </a:r>
          </a:p>
        </p:txBody>
      </p:sp>
      <p:pic>
        <p:nvPicPr>
          <p:cNvPr id="4" name="Google Shape;156;p31">
            <a:extLst>
              <a:ext uri="{FF2B5EF4-FFF2-40B4-BE49-F238E27FC236}">
                <a16:creationId xmlns:a16="http://schemas.microsoft.com/office/drawing/2014/main" id="{111FEABE-511E-F15E-3EE4-61D0DE104B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3185" r="18458"/>
          <a:stretch/>
        </p:blipFill>
        <p:spPr>
          <a:xfrm>
            <a:off x="2323075" y="2028288"/>
            <a:ext cx="460255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14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860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9100" y="0"/>
            <a:ext cx="5085807" cy="731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075"/>
            <a:ext cx="9144003" cy="7219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450" y="76200"/>
            <a:ext cx="7953108" cy="71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388" y="399018"/>
            <a:ext cx="2796925" cy="372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2300" y="3477775"/>
            <a:ext cx="2796925" cy="37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6"/>
          <p:cNvPicPr preferRelativeResize="0"/>
          <p:nvPr/>
        </p:nvPicPr>
        <p:blipFill rotWithShape="1">
          <a:blip r:embed="rId5">
            <a:alphaModFix/>
          </a:blip>
          <a:srcRect t="15923"/>
          <a:stretch/>
        </p:blipFill>
        <p:spPr>
          <a:xfrm>
            <a:off x="117675" y="4128275"/>
            <a:ext cx="2687800" cy="301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6"/>
          <p:cNvPicPr preferRelativeResize="0"/>
          <p:nvPr/>
        </p:nvPicPr>
        <p:blipFill rotWithShape="1">
          <a:blip r:embed="rId6">
            <a:alphaModFix/>
          </a:blip>
          <a:srcRect t="28202"/>
          <a:stretch/>
        </p:blipFill>
        <p:spPr>
          <a:xfrm>
            <a:off x="241763" y="1583350"/>
            <a:ext cx="2439625" cy="23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1388" y="4396400"/>
            <a:ext cx="3661161" cy="274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6"/>
          <p:cNvSpPr txBox="1"/>
          <p:nvPr/>
        </p:nvSpPr>
        <p:spPr>
          <a:xfrm>
            <a:off x="5932500" y="305200"/>
            <a:ext cx="32115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7376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2023 Chairman Jose Arango’s Spring Fundraiser</a:t>
            </a:r>
            <a:endParaRPr sz="2800" b="1">
              <a:solidFill>
                <a:srgbClr val="07376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5" y="68862"/>
            <a:ext cx="9091150" cy="717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938" y="24288"/>
            <a:ext cx="5654124" cy="726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900" y="0"/>
            <a:ext cx="7544196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/>
          <p:cNvSpPr/>
          <p:nvPr/>
        </p:nvSpPr>
        <p:spPr>
          <a:xfrm>
            <a:off x="354913" y="6410947"/>
            <a:ext cx="8434186" cy="5163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Arial"/>
              </a:rPr>
              <a:t>Magdalena Jenny Joey Chyb at the Bazaar</a:t>
            </a:r>
          </a:p>
        </p:txBody>
      </p:sp>
      <p:pic>
        <p:nvPicPr>
          <p:cNvPr id="211" name="Google Shape;2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5038" y="0"/>
            <a:ext cx="4693931" cy="625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86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200"/>
            <a:ext cx="9144000" cy="6400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075"/>
            <a:ext cx="9144000" cy="7219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3"/>
          <p:cNvSpPr txBox="1">
            <a:spLocks noGrp="1"/>
          </p:cNvSpPr>
          <p:nvPr>
            <p:ph type="title"/>
          </p:nvPr>
        </p:nvSpPr>
        <p:spPr>
          <a:xfrm>
            <a:off x="311700" y="632924"/>
            <a:ext cx="85206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A64D79"/>
                </a:solidFill>
                <a:latin typeface="Lobster"/>
                <a:ea typeface="Lobster"/>
                <a:cs typeface="Lobster"/>
                <a:sym typeface="Lobster"/>
              </a:rPr>
              <a:t>President’s Message</a:t>
            </a:r>
            <a:endParaRPr sz="4200">
              <a:solidFill>
                <a:srgbClr val="A64D79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27" name="Google Shape;227;p43"/>
          <p:cNvPicPr preferRelativeResize="0"/>
          <p:nvPr/>
        </p:nvPicPr>
        <p:blipFill rotWithShape="1">
          <a:blip r:embed="rId3">
            <a:alphaModFix/>
          </a:blip>
          <a:srcRect l="24798" r="24601"/>
          <a:stretch/>
        </p:blipFill>
        <p:spPr>
          <a:xfrm rot="5400000">
            <a:off x="2200287" y="478912"/>
            <a:ext cx="4743425" cy="706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4"/>
          <p:cNvPicPr preferRelativeResize="0"/>
          <p:nvPr/>
        </p:nvPicPr>
        <p:blipFill rotWithShape="1">
          <a:blip r:embed="rId3">
            <a:alphaModFix/>
          </a:blip>
          <a:srcRect t="5865" b="7374"/>
          <a:stretch/>
        </p:blipFill>
        <p:spPr>
          <a:xfrm>
            <a:off x="23600" y="1191200"/>
            <a:ext cx="9096800" cy="493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8788"/>
            <a:ext cx="9144001" cy="469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5238"/>
            <a:ext cx="8839199" cy="4824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8600"/>
            <a:ext cx="9143997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195"/>
            <a:ext cx="9144000" cy="6400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body" idx="1"/>
          </p:nvPr>
        </p:nvSpPr>
        <p:spPr>
          <a:xfrm>
            <a:off x="311700" y="1447426"/>
            <a:ext cx="85206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101600" marR="101600" lvl="0" indent="0" algn="ctr" rtl="0">
              <a:lnSpc>
                <a:spcPct val="119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17" b="1">
                <a:solidFill>
                  <a:srgbClr val="000000"/>
                </a:solidFill>
              </a:rPr>
              <a:t> </a:t>
            </a:r>
            <a:r>
              <a:rPr lang="en" sz="2490" b="1">
                <a:solidFill>
                  <a:srgbClr val="000000"/>
                </a:solidFill>
              </a:rPr>
              <a:t>“Charm is deceptive, and beauty is fleeting; but a woman who fears the Lord is to be praised.  Honor her for all that her hands have done, and let her works bring her praise at the city gate.”</a:t>
            </a:r>
            <a:endParaRPr sz="2490" b="1">
              <a:solidFill>
                <a:srgbClr val="000000"/>
              </a:solidFill>
            </a:endParaRPr>
          </a:p>
          <a:p>
            <a:pPr marL="101600" marR="101600" lvl="0" indent="0" algn="ctr" rtl="0">
              <a:lnSpc>
                <a:spcPct val="119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72" b="1">
                <a:solidFill>
                  <a:srgbClr val="000000"/>
                </a:solidFill>
              </a:rPr>
              <a:t>Proverbs 31: 30-31</a:t>
            </a:r>
            <a:endParaRPr sz="2372" b="1">
              <a:solidFill>
                <a:srgbClr val="000000"/>
              </a:solidFill>
            </a:endParaRPr>
          </a:p>
          <a:p>
            <a:pPr marL="101600" marR="101600" lvl="0" indent="0" algn="ctr" rtl="0">
              <a:lnSpc>
                <a:spcPct val="119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572" b="1">
              <a:solidFill>
                <a:srgbClr val="000000"/>
              </a:solidFill>
            </a:endParaRPr>
          </a:p>
          <a:p>
            <a:pPr marL="101600" marR="101600" lvl="0" indent="0" algn="ctr" rtl="0">
              <a:lnSpc>
                <a:spcPct val="119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7" b="1">
                <a:solidFill>
                  <a:srgbClr val="000000"/>
                </a:solidFill>
              </a:rPr>
              <a:t>Today we honor all the incredible newly installed to the Board of the New Jersey Federation of Republican Women!</a:t>
            </a:r>
            <a:endParaRPr sz="2607" b="1">
              <a:solidFill>
                <a:srgbClr val="000000"/>
              </a:solidFill>
            </a:endParaRPr>
          </a:p>
          <a:p>
            <a:pPr marL="101600" marR="101600" lvl="0" indent="0" algn="ctr" rtl="0">
              <a:lnSpc>
                <a:spcPct val="119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72" b="1">
                <a:solidFill>
                  <a:srgbClr val="000000"/>
                </a:solidFill>
              </a:rPr>
              <a:t>Rose Yerka</a:t>
            </a:r>
            <a:endParaRPr sz="2372" b="1">
              <a:solidFill>
                <a:srgbClr val="000000"/>
              </a:solidFill>
            </a:endParaRPr>
          </a:p>
          <a:p>
            <a:pPr marL="101600" marR="101600" lvl="0" indent="0" algn="ctr" rtl="0">
              <a:lnSpc>
                <a:spcPct val="119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72" b="1">
                <a:solidFill>
                  <a:srgbClr val="000000"/>
                </a:solidFill>
              </a:rPr>
              <a:t>NJFRW Chaplain</a:t>
            </a:r>
            <a:endParaRPr sz="2372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200"/>
              </a:spcBef>
              <a:spcAft>
                <a:spcPts val="1200"/>
              </a:spcAft>
              <a:buNone/>
            </a:pPr>
            <a:endParaRPr sz="2472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0"/>
          <p:cNvSpPr txBox="1">
            <a:spLocks noGrp="1"/>
          </p:cNvSpPr>
          <p:nvPr>
            <p:ph type="title"/>
          </p:nvPr>
        </p:nvSpPr>
        <p:spPr>
          <a:xfrm>
            <a:off x="311700" y="632924"/>
            <a:ext cx="85206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0"/>
          <p:cNvSpPr txBox="1">
            <a:spLocks noGrp="1"/>
          </p:cNvSpPr>
          <p:nvPr>
            <p:ph type="body" idx="1"/>
          </p:nvPr>
        </p:nvSpPr>
        <p:spPr>
          <a:xfrm>
            <a:off x="311700" y="1639076"/>
            <a:ext cx="85206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4" name="Google Shape;26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4075"/>
            <a:ext cx="9143999" cy="668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9143997" cy="663475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1"/>
          <p:cNvSpPr txBox="1"/>
          <p:nvPr/>
        </p:nvSpPr>
        <p:spPr>
          <a:xfrm>
            <a:off x="201150" y="5554800"/>
            <a:ext cx="8741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Mary Chyb and the Ocean County Federation of Republican Women 2023 Annual Gala</a:t>
            </a:r>
            <a:endParaRPr sz="3600" b="1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4988"/>
            <a:ext cx="9144000" cy="5205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1638" y="0"/>
            <a:ext cx="5760715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6875"/>
            <a:ext cx="4632423" cy="67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551" y="286875"/>
            <a:ext cx="4350450" cy="6432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659" y="0"/>
            <a:ext cx="6964692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75" y="0"/>
            <a:ext cx="8967041" cy="731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 rotWithShape="1">
          <a:blip r:embed="rId3">
            <a:alphaModFix/>
          </a:blip>
          <a:srcRect t="28525"/>
          <a:stretch/>
        </p:blipFill>
        <p:spPr>
          <a:xfrm>
            <a:off x="1381524" y="0"/>
            <a:ext cx="6115499" cy="597592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/>
          <p:nvPr/>
        </p:nvSpPr>
        <p:spPr>
          <a:xfrm>
            <a:off x="1025525" y="5975925"/>
            <a:ext cx="7092952" cy="13392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741B47"/>
                </a:solidFill>
                <a:latin typeface="Arial"/>
              </a:rPr>
              <a:t>Woman of the Year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741B47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741B47"/>
                </a:solidFill>
                <a:latin typeface="Arial"/>
              </a:rPr>
              <a:t>Mary Chyb's Family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9950"/>
            <a:ext cx="9144003" cy="513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1"/>
          <p:cNvSpPr/>
          <p:nvPr/>
        </p:nvSpPr>
        <p:spPr>
          <a:xfrm>
            <a:off x="476125" y="5855161"/>
            <a:ext cx="8191761" cy="7054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5B0F00"/>
                </a:solidFill>
                <a:latin typeface="Arial"/>
              </a:rPr>
              <a:t>Tampa Convention 2012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172</Words>
  <Application>Microsoft Office PowerPoint</Application>
  <PresentationFormat>Custom</PresentationFormat>
  <Paragraphs>16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Caveat</vt:lpstr>
      <vt:lpstr>Merriweather</vt:lpstr>
      <vt:lpstr>Arial</vt:lpstr>
      <vt:lpstr>Lobster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President’s Message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Alexa Palmieri</cp:lastModifiedBy>
  <cp:revision>4</cp:revision>
  <dcterms:modified xsi:type="dcterms:W3CDTF">2023-06-02T13:59:23Z</dcterms:modified>
</cp:coreProperties>
</file>